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D85E9B9-8A74-46B5-A2D4-5CCA7E117B90}" type="slidenum">
              <a:rPr lang="zh-CN" altLang="en-US" smtClean="0"/>
              <a:t>‹#›</a:t>
            </a:fld>
            <a:endParaRPr lang="zh-CN"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13428214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3523792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31713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154841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D85E9B9-8A74-46B5-A2D4-5CCA7E117B90}" type="slidenum">
              <a:rPr lang="zh-CN" altLang="en-US" smtClean="0"/>
              <a:t>‹#›</a:t>
            </a:fld>
            <a:endParaRPr lang="zh-CN"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7965263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418755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325164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182279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447ED-D929-4322-8576-1EFB32C70A02}" type="datetimeFigureOut">
              <a:rPr lang="zh-CN" altLang="en-US" smtClean="0"/>
              <a:t>2021/12/5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D85E9B9-8A74-46B5-A2D4-5CCA7E117B90}" type="slidenum">
              <a:rPr lang="zh-CN" altLang="en-US" smtClean="0"/>
              <a:t>‹#›</a:t>
            </a:fld>
            <a:endParaRPr lang="zh-CN" altLang="en-US"/>
          </a:p>
        </p:txBody>
      </p:sp>
    </p:spTree>
    <p:extLst>
      <p:ext uri="{BB962C8B-B14F-4D97-AF65-F5344CB8AC3E}">
        <p14:creationId xmlns:p14="http://schemas.microsoft.com/office/powerpoint/2010/main" val="1970222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2D447ED-D929-4322-8576-1EFB32C70A02}" type="datetimeFigureOut">
              <a:rPr lang="zh-CN" altLang="en-US" smtClean="0"/>
              <a:t>2021/12/5</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D85E9B9-8A74-46B5-A2D4-5CCA7E117B90}"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9571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2D447ED-D929-4322-8576-1EFB32C70A02}" type="datetimeFigureOut">
              <a:rPr lang="zh-CN" altLang="en-US" smtClean="0"/>
              <a:t>2021/12/5</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D85E9B9-8A74-46B5-A2D4-5CCA7E117B90}"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8241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2D447ED-D929-4322-8576-1EFB32C70A02}" type="datetimeFigureOut">
              <a:rPr lang="zh-CN" altLang="en-US" smtClean="0"/>
              <a:t>2021/12/5</a:t>
            </a:fld>
            <a:endParaRPr lang="zh-CN"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CN"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D85E9B9-8A74-46B5-A2D4-5CCA7E117B90}" type="slidenum">
              <a:rPr lang="zh-CN" altLang="en-US" smtClean="0"/>
              <a:t>‹#›</a:t>
            </a:fld>
            <a:endParaRPr lang="zh-CN"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79980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816644-EDF4-409E-A16A-99C9FC4B915A}"/>
              </a:ext>
            </a:extLst>
          </p:cNvPr>
          <p:cNvSpPr>
            <a:spLocks noGrp="1"/>
          </p:cNvSpPr>
          <p:nvPr>
            <p:ph type="ctrTitle"/>
          </p:nvPr>
        </p:nvSpPr>
        <p:spPr>
          <a:xfrm>
            <a:off x="1066800" y="1788454"/>
            <a:ext cx="10029825" cy="2098226"/>
          </a:xfrm>
        </p:spPr>
        <p:txBody>
          <a:bodyPr/>
          <a:lstStyle/>
          <a:p>
            <a:r>
              <a:rPr lang="zh-CN" altLang="en-US" sz="4800" dirty="0">
                <a:latin typeface="Aharoni" panose="02010803020104030203" pitchFamily="2" charset="-79"/>
                <a:cs typeface="Aharoni" panose="02010803020104030203" pitchFamily="2" charset="-79"/>
              </a:rPr>
              <a:t>人教版初一英语</a:t>
            </a:r>
            <a:r>
              <a:rPr lang="en-US" altLang="zh-CN" sz="4800" dirty="0">
                <a:latin typeface="Aharoni" panose="02010803020104030203" pitchFamily="2" charset="-79"/>
                <a:cs typeface="Aharoni" panose="02010803020104030203" pitchFamily="2" charset="-79"/>
              </a:rPr>
              <a:t>10</a:t>
            </a:r>
            <a:r>
              <a:rPr lang="zh-CN" altLang="en-US" sz="4800" dirty="0">
                <a:latin typeface="Aharoni" panose="02010803020104030203" pitchFamily="2" charset="-79"/>
                <a:cs typeface="Aharoni" panose="02010803020104030203" pitchFamily="2" charset="-79"/>
              </a:rPr>
              <a:t>单元听力测试</a:t>
            </a:r>
          </a:p>
        </p:txBody>
      </p:sp>
    </p:spTree>
    <p:extLst>
      <p:ext uri="{BB962C8B-B14F-4D97-AF65-F5344CB8AC3E}">
        <p14:creationId xmlns:p14="http://schemas.microsoft.com/office/powerpoint/2010/main" val="1239609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内容占位符 6">
            <a:extLst>
              <a:ext uri="{FF2B5EF4-FFF2-40B4-BE49-F238E27FC236}">
                <a16:creationId xmlns:a16="http://schemas.microsoft.com/office/drawing/2014/main" id="{9FE219CA-DC19-47DB-A46C-179E2B35E7D8}"/>
              </a:ext>
            </a:extLst>
          </p:cNvPr>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278617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22247DB-0C99-4789-A6B7-C5319E7EC252}"/>
              </a:ext>
            </a:extLst>
          </p:cNvPr>
          <p:cNvSpPr>
            <a:spLocks noGrp="1"/>
          </p:cNvSpPr>
          <p:nvPr>
            <p:ph idx="1"/>
          </p:nvPr>
        </p:nvSpPr>
        <p:spPr>
          <a:xfrm>
            <a:off x="1371600" y="809625"/>
            <a:ext cx="9601200" cy="5057775"/>
          </a:xfrm>
        </p:spPr>
        <p:txBody>
          <a:bodyPr/>
          <a:lstStyle/>
          <a:p>
            <a:r>
              <a:rPr lang="zh-CN" altLang="en-US" dirty="0"/>
              <a:t>听短文，根据短文内容，完成下面表格。</a:t>
            </a:r>
          </a:p>
          <a:p>
            <a:endParaRPr lang="zh-CN" altLang="en-US" dirty="0"/>
          </a:p>
          <a:p>
            <a:r>
              <a:rPr lang="en-US" altLang="zh-CN" dirty="0"/>
              <a:t>Yesterday afternoon, Kate invited me to her party. I was happy because she often helps me with my English. I hope to talk with more people who speak English. Her family is from Canada. They all speak English. My mother knew Kate liked dumplings and made some for her. Kate's friends had been in the room when I got there. She told me she liked the dumplings very much. The party star-1ted at five and we all sang " Happy Birthday" to her. She asked us to talk in English. We had a good time and learned a lot, too.</a:t>
            </a:r>
          </a:p>
          <a:p>
            <a:endParaRPr lang="zh-CN" altLang="en-US" dirty="0"/>
          </a:p>
        </p:txBody>
      </p:sp>
      <p:pic>
        <p:nvPicPr>
          <p:cNvPr id="4" name="12月5日 14点10分">
            <a:hlinkClick r:id="" action="ppaction://media"/>
            <a:extLst>
              <a:ext uri="{FF2B5EF4-FFF2-40B4-BE49-F238E27FC236}">
                <a16:creationId xmlns:a16="http://schemas.microsoft.com/office/drawing/2014/main" id="{04871317-D1F4-4DC6-A3C6-83D3D90F4894}"/>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972800" y="403225"/>
            <a:ext cx="406400" cy="406400"/>
          </a:xfrm>
          <a:prstGeom prst="rect">
            <a:avLst/>
          </a:prstGeom>
        </p:spPr>
      </p:pic>
    </p:spTree>
    <p:extLst>
      <p:ext uri="{BB962C8B-B14F-4D97-AF65-F5344CB8AC3E}">
        <p14:creationId xmlns:p14="http://schemas.microsoft.com/office/powerpoint/2010/main" val="5433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4370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剪切">
  <a:themeElements>
    <a:clrScheme name="剪切">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剪切">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剪切">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剪切</Template>
  <TotalTime>53</TotalTime>
  <Words>135</Words>
  <Application>Microsoft Office PowerPoint</Application>
  <PresentationFormat>宽屏</PresentationFormat>
  <Paragraphs>4</Paragraphs>
  <Slides>3</Slides>
  <Notes>0</Notes>
  <HiddenSlides>0</HiddenSlides>
  <MMClips>1</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3</vt:i4>
      </vt:variant>
    </vt:vector>
  </HeadingPairs>
  <TitlesOfParts>
    <vt:vector size="6" baseType="lpstr">
      <vt:lpstr>Aharoni</vt:lpstr>
      <vt:lpstr>Franklin Gothic Book</vt:lpstr>
      <vt:lpstr>剪切</vt:lpstr>
      <vt:lpstr>人教版初一英语10单元听力测试</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人教版初一英语10单元听力测试</dc:title>
  <dc:creator>Miss</dc:creator>
  <cp:lastModifiedBy> </cp:lastModifiedBy>
  <cp:revision>2</cp:revision>
  <dcterms:created xsi:type="dcterms:W3CDTF">2021-12-05T06:35:07Z</dcterms:created>
  <dcterms:modified xsi:type="dcterms:W3CDTF">2021-12-05T12:22:13Z</dcterms:modified>
</cp:coreProperties>
</file>